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sldIdLst>
    <p:sldId id="299" r:id="rId3"/>
    <p:sldId id="257" r:id="rId4"/>
    <p:sldId id="301" r:id="rId5"/>
    <p:sldId id="29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46" autoAdjust="0"/>
    <p:restoredTop sz="94660"/>
  </p:normalViewPr>
  <p:slideViewPr>
    <p:cSldViewPr snapToGrid="0">
      <p:cViewPr varScale="1">
        <p:scale>
          <a:sx n="54" d="100"/>
          <a:sy n="54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3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4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9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6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3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57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89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7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80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9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61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C1EAA-0DD5-C7E0-0B9B-383A76D17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60" y="5528755"/>
            <a:ext cx="7772400" cy="1463040"/>
          </a:xfrm>
        </p:spPr>
        <p:txBody>
          <a:bodyPr/>
          <a:lstStyle/>
          <a:p>
            <a:r>
              <a:rPr lang="da-DK" dirty="0"/>
              <a:t>Hellerup SEJLKLUB sup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3F754B6-74F0-450A-15BD-12036E96F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9140" y="5459599"/>
            <a:ext cx="3200400" cy="1463040"/>
          </a:xfrm>
        </p:spPr>
        <p:txBody>
          <a:bodyPr/>
          <a:lstStyle/>
          <a:p>
            <a:r>
              <a:rPr lang="da-DK" dirty="0"/>
              <a:t>Beretning fra sæson 2024,</a:t>
            </a:r>
          </a:p>
          <a:p>
            <a:r>
              <a:rPr lang="da-DK" dirty="0"/>
              <a:t>Input (</a:t>
            </a:r>
            <a:r>
              <a:rPr lang="da-DK" dirty="0" err="1"/>
              <a:t>draft</a:t>
            </a:r>
            <a:r>
              <a:rPr lang="da-DK" dirty="0"/>
              <a:t>) til GF 2024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74C6E68-1A8D-01D4-3E98-67F3734FF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640"/>
            <a:ext cx="12192000" cy="58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D747E-3985-EFE7-92F3-1C4A98B8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25096C-48CA-4F39-3B74-B49B9A604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04282" cy="4351338"/>
          </a:xfrm>
        </p:spPr>
        <p:txBody>
          <a:bodyPr>
            <a:normAutofit lnSpcReduction="10000"/>
          </a:bodyPr>
          <a:lstStyle/>
          <a:p>
            <a:r>
              <a:rPr lang="da-DK" dirty="0">
                <a:solidFill>
                  <a:schemeClr val="accent2"/>
                </a:solidFill>
              </a:rPr>
              <a:t>I arbejdsnoteform fra årets start – og det er en kæmpe stykke derhen vi er kommet i løbet af især den seneste sæson:</a:t>
            </a:r>
          </a:p>
          <a:p>
            <a:r>
              <a:rPr lang="da-DK" dirty="0"/>
              <a:t>Vi er en sportsforening.</a:t>
            </a:r>
          </a:p>
          <a:p>
            <a:r>
              <a:rPr lang="da-DK" dirty="0"/>
              <a:t>Vores medlemmer bliver stærkere og udvikler sig teknisk på vej mod stævner. Målet er at få så mange som muligt til at dyrke SUP som konkurrencesport.</a:t>
            </a:r>
          </a:p>
          <a:p>
            <a:r>
              <a:rPr lang="da-DK" dirty="0"/>
              <a:t>Vi er inkluderende og dyrker fællesskabet og foreningsånden.</a:t>
            </a:r>
          </a:p>
          <a:p>
            <a:r>
              <a:rPr lang="da-DK" dirty="0"/>
              <a:t>Du melder dig ikke til en sport – du bliver en del til fællesskab.</a:t>
            </a:r>
          </a:p>
          <a:p>
            <a:r>
              <a:rPr lang="da-DK" dirty="0"/>
              <a:t>Via fællesskabet når vi de gode resultater.</a:t>
            </a:r>
          </a:p>
          <a:p>
            <a:r>
              <a:rPr lang="da-DK" dirty="0"/>
              <a:t>Frivilligheden – give and </a:t>
            </a:r>
            <a:r>
              <a:rPr lang="da-DK" dirty="0" err="1"/>
              <a:t>take</a:t>
            </a:r>
            <a:r>
              <a:rPr lang="da-DK" dirty="0"/>
              <a:t>.</a:t>
            </a:r>
          </a:p>
          <a:p>
            <a:r>
              <a:rPr lang="da-DK" dirty="0"/>
              <a:t>Vi har et socialt stærkt sammenhold. Vi vil gerne dele glæden på vandet med andre. </a:t>
            </a:r>
          </a:p>
        </p:txBody>
      </p:sp>
    </p:spTree>
    <p:extLst>
      <p:ext uri="{BB962C8B-B14F-4D97-AF65-F5344CB8AC3E}">
        <p14:creationId xmlns:p14="http://schemas.microsoft.com/office/powerpoint/2010/main" val="392997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929DF-ABCB-5A8E-2226-2C2869FF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516341" cy="1499616"/>
          </a:xfrm>
        </p:spPr>
        <p:txBody>
          <a:bodyPr/>
          <a:lstStyle/>
          <a:p>
            <a:r>
              <a:rPr lang="da-DK" dirty="0"/>
              <a:t>To do: 2024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3042F05D-2236-C287-1309-7B5B495A260A}"/>
              </a:ext>
            </a:extLst>
          </p:cNvPr>
          <p:cNvSpPr txBox="1">
            <a:spLocks/>
          </p:cNvSpPr>
          <p:nvPr/>
        </p:nvSpPr>
        <p:spPr>
          <a:xfrm>
            <a:off x="6250212" y="2288697"/>
            <a:ext cx="5392857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da-DK" dirty="0"/>
          </a:p>
          <a:p>
            <a:pPr>
              <a:buFont typeface="Wingdings" panose="05000000000000000000" pitchFamily="2" charset="2"/>
              <a:buChar char="q"/>
            </a:pPr>
            <a:endParaRPr lang="da-DK" dirty="0"/>
          </a:p>
          <a:p>
            <a:pPr>
              <a:buFont typeface="Wingdings" panose="05000000000000000000" pitchFamily="2" charset="2"/>
              <a:buChar char="q"/>
            </a:pP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65F3F8-D387-82B8-FF85-295C9227C7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Udvidelse af instruktør-/hjælper-team.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Styrkelse af fællesskab omkring klubbens opgaver.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Rekruttering/intro i puljer fremfor drypvis Årshjul og ugeplan er under udarbejdelse.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Juniortræning i høj kurs for at udvide, udvikle og fastholde vores juniorer. Der arbejdes på at indgå en træner aftale.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Test af foreningssamarbejder (</a:t>
            </a:r>
            <a:r>
              <a:rPr lang="da-DK" dirty="0" err="1"/>
              <a:t>Scleroseforeningen</a:t>
            </a:r>
            <a:r>
              <a:rPr lang="da-DK" dirty="0"/>
              <a:t> pt).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Større indsats for at få sejlere på SUP = styrkelse af foreningsånd på tværs/samhørighed med HS.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dirty="0"/>
              <a:t>Indhentning af tilbud til udskiftning af nedslidt udstyr.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dirty="0"/>
              <a:t>Retningslinjer for brug af udstyr og kategorisering (fx gamle </a:t>
            </a:r>
            <a:r>
              <a:rPr lang="da-DK" dirty="0" err="1"/>
              <a:t>boards</a:t>
            </a:r>
            <a:r>
              <a:rPr lang="da-DK" dirty="0"/>
              <a:t> til eksterne events og ikke-aktive brugere af SUP).</a:t>
            </a:r>
          </a:p>
          <a:p>
            <a:endParaRPr lang="da-DK" dirty="0"/>
          </a:p>
        </p:txBody>
      </p:sp>
      <p:sp>
        <p:nvSpPr>
          <p:cNvPr id="3" name="Pladsholder til indhold 5">
            <a:extLst>
              <a:ext uri="{FF2B5EF4-FFF2-40B4-BE49-F238E27FC236}">
                <a16:creationId xmlns:a16="http://schemas.microsoft.com/office/drawing/2014/main" id="{7B2482C0-0B7A-CAD4-6C83-20049F41D213}"/>
              </a:ext>
            </a:extLst>
          </p:cNvPr>
          <p:cNvSpPr txBox="1">
            <a:spLocks/>
          </p:cNvSpPr>
          <p:nvPr/>
        </p:nvSpPr>
        <p:spPr>
          <a:xfrm>
            <a:off x="6250212" y="2286000"/>
            <a:ext cx="4754880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Der har der været stor tilslutning til årets træning og stævnedeltagelse. Årets første SUP Tour Stævne i Silkeborg var med 11 medlemmer fra HS ud af 83 deltagere i alt. Vi har haft podiepladser til alle året stævner.</a:t>
            </a:r>
          </a:p>
          <a:p>
            <a:pPr marL="0" indent="0">
              <a:buNone/>
            </a:pPr>
            <a:r>
              <a:rPr lang="da-DK" dirty="0"/>
              <a:t>Vi er sluttet på en andenplads i SUP Tourens Teamkonkurrence, lige efter Team Red </a:t>
            </a:r>
            <a:r>
              <a:rPr lang="da-DK" dirty="0" err="1"/>
              <a:t>Nose</a:t>
            </a:r>
            <a:r>
              <a:rPr lang="da-DK" dirty="0"/>
              <a:t> og med et pænt spring ned til tredjepladsen.</a:t>
            </a:r>
          </a:p>
          <a:p>
            <a:pPr marL="0" indent="0">
              <a:buNone/>
            </a:pPr>
            <a:r>
              <a:rPr lang="da-DK" dirty="0"/>
              <a:t>Vi startede året som værter for et SUP &amp; Surf Danmark-initiativ med samling fra alle Sjællandske klubber til fællestur på vandet, sparring og workshops og afsluttende middag.</a:t>
            </a:r>
          </a:p>
          <a:p>
            <a:pPr marL="0" indent="0">
              <a:buNone/>
            </a:pPr>
            <a:r>
              <a:rPr lang="da-DK" dirty="0"/>
              <a:t>Vi har holdt vores første klubmesterskab med 18 deltagere! Vi har afviklet foreningssamarbejde med </a:t>
            </a:r>
            <a:r>
              <a:rPr lang="da-DK" dirty="0" err="1"/>
              <a:t>Scleroseforening</a:t>
            </a:r>
            <a:r>
              <a:rPr lang="da-DK" dirty="0"/>
              <a:t> Nord og haft fællesarrangement med kajakklubben Nova. Vi har været på klubtur til </a:t>
            </a:r>
            <a:r>
              <a:rPr lang="da-DK" dirty="0" err="1"/>
              <a:t>Veddelev</a:t>
            </a:r>
            <a:r>
              <a:rPr lang="da-DK" dirty="0"/>
              <a:t> i samarbejde med Roskilde og Hornbæk klubberne.</a:t>
            </a:r>
          </a:p>
          <a:p>
            <a:pPr marL="0" indent="0">
              <a:buNone/>
            </a:pPr>
            <a:r>
              <a:rPr lang="da-DK" dirty="0"/>
              <a:t>Vi har fået en ny juniortræner med ombord og fået uddannet en instruktør mere. Der har generelt været rigtig godt opbakning omkring fællesskabet både i forhold til praktik og træning.</a:t>
            </a:r>
          </a:p>
          <a:p>
            <a:pPr marL="0" indent="0">
              <a:buNone/>
            </a:pPr>
            <a:r>
              <a:rPr lang="da-DK" dirty="0"/>
              <a:t>Der har været pæn medlemstilgang igen i år, vi er nu omkring 40 medlemmer – og vi er en klart overvægt af aktive brugere med et styrket fællesskab. Medlemmer henvender sig af sig selv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Gennemført årsplan fremgår af næste slide.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C4D359C-7F69-4E1C-C840-7577027B8B61}"/>
              </a:ext>
            </a:extLst>
          </p:cNvPr>
          <p:cNvSpPr txBox="1">
            <a:spLocks/>
          </p:cNvSpPr>
          <p:nvPr/>
        </p:nvSpPr>
        <p:spPr>
          <a:xfrm>
            <a:off x="6250212" y="585216"/>
            <a:ext cx="35163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opnået: 2024</a:t>
            </a:r>
          </a:p>
        </p:txBody>
      </p:sp>
    </p:spTree>
    <p:extLst>
      <p:ext uri="{BB962C8B-B14F-4D97-AF65-F5344CB8AC3E}">
        <p14:creationId xmlns:p14="http://schemas.microsoft.com/office/powerpoint/2010/main" val="320339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12FA0-FBA9-58F7-7897-CE5E2352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76884"/>
          </a:xfrm>
        </p:spPr>
        <p:txBody>
          <a:bodyPr/>
          <a:lstStyle/>
          <a:p>
            <a:r>
              <a:rPr lang="da-DK" dirty="0"/>
              <a:t>Gennemførte aktiviteter 2024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AF356E8A-7CCC-2FDD-BE37-2E3B6C55D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17" name="Tabel 4">
            <a:extLst>
              <a:ext uri="{FF2B5EF4-FFF2-40B4-BE49-F238E27FC236}">
                <a16:creationId xmlns:a16="http://schemas.microsoft.com/office/drawing/2014/main" id="{B53E53AA-301B-5D86-4B18-BE49741118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772345"/>
              </p:ext>
            </p:extLst>
          </p:nvPr>
        </p:nvGraphicFramePr>
        <p:xfrm>
          <a:off x="1024128" y="1468436"/>
          <a:ext cx="9720072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18">
                  <a:extLst>
                    <a:ext uri="{9D8B030D-6E8A-4147-A177-3AD203B41FA5}">
                      <a16:colId xmlns:a16="http://schemas.microsoft.com/office/drawing/2014/main" val="2633115012"/>
                    </a:ext>
                  </a:extLst>
                </a:gridCol>
                <a:gridCol w="2430018">
                  <a:extLst>
                    <a:ext uri="{9D8B030D-6E8A-4147-A177-3AD203B41FA5}">
                      <a16:colId xmlns:a16="http://schemas.microsoft.com/office/drawing/2014/main" val="217367773"/>
                    </a:ext>
                  </a:extLst>
                </a:gridCol>
                <a:gridCol w="2430018">
                  <a:extLst>
                    <a:ext uri="{9D8B030D-6E8A-4147-A177-3AD203B41FA5}">
                      <a16:colId xmlns:a16="http://schemas.microsoft.com/office/drawing/2014/main" val="412441418"/>
                    </a:ext>
                  </a:extLst>
                </a:gridCol>
                <a:gridCol w="2430018">
                  <a:extLst>
                    <a:ext uri="{9D8B030D-6E8A-4147-A177-3AD203B41FA5}">
                      <a16:colId xmlns:a16="http://schemas.microsoft.com/office/drawing/2014/main" val="1783521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/>
                        <a:t>Q1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/>
                        <a:t>Q2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/>
                        <a:t>Q3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/>
                        <a:t>Q4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2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Zealand </a:t>
                      </a:r>
                      <a:r>
                        <a:rPr lang="da-DK" sz="10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Splashdown</a:t>
                      </a:r>
                      <a:r>
                        <a:rPr lang="da-DK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januar 2024</a:t>
                      </a:r>
                    </a:p>
                    <a:p>
                      <a:r>
                        <a:rPr lang="da-DK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Afholdes i HS i samarbejde med Surf &amp; SUP Danmark. Sparring på tværs af Sjællandske SUP-foreninger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Stævne Silkeborg</a:t>
                      </a:r>
                      <a:r>
                        <a:rPr lang="da-DK" sz="1000" dirty="0"/>
                        <a:t> </a:t>
                      </a:r>
                      <a:r>
                        <a:rPr lang="da-DK" sz="1000" b="1" dirty="0"/>
                        <a:t>Danish SUP Tour </a:t>
                      </a:r>
                      <a:r>
                        <a:rPr lang="da-DK" sz="1000" dirty="0"/>
                        <a:t> podiepladser til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Stævne</a:t>
                      </a:r>
                      <a:r>
                        <a:rPr lang="da-DK" sz="1000" dirty="0"/>
                        <a:t>: Amager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/>
                        <a:t>Arbejdsdag</a:t>
                      </a:r>
                      <a:r>
                        <a:rPr lang="da-DK" sz="1000" dirty="0"/>
                        <a:t>: </a:t>
                      </a:r>
                      <a:r>
                        <a:rPr lang="da-DK" sz="1000" dirty="0" err="1"/>
                        <a:t>Rep</a:t>
                      </a:r>
                      <a:r>
                        <a:rPr lang="da-DK" sz="1000" dirty="0"/>
                        <a:t> af </a:t>
                      </a:r>
                      <a:r>
                        <a:rPr lang="da-DK" sz="1000" dirty="0" err="1"/>
                        <a:t>boards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Klubmesterskab </a:t>
                      </a:r>
                      <a:r>
                        <a:rPr lang="da-DK" sz="1000" b="0" dirty="0"/>
                        <a:t>HS </a:t>
                      </a:r>
                      <a:r>
                        <a:rPr lang="da-DK" sz="1000" b="0" dirty="0" err="1"/>
                        <a:t>SUPs</a:t>
                      </a:r>
                      <a:r>
                        <a:rPr lang="da-DK" sz="1000" b="0" dirty="0"/>
                        <a:t> første – 18 deltagere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73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/>
                        <a:t>Stævne Ishøj</a:t>
                      </a:r>
                    </a:p>
                    <a:p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Foreningsfællesarrangement NOVA: </a:t>
                      </a:r>
                      <a:r>
                        <a:rPr lang="da-DK" sz="1000" b="0" dirty="0"/>
                        <a:t>Kajakroere prøver SUP/SUP prøver kajak. Afsluttende fællesspisning/grill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Stævne SUP Tour Amager </a:t>
                      </a:r>
                      <a:r>
                        <a:rPr lang="da-DK" sz="1000" b="0" dirty="0"/>
                        <a:t>podiepladser til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72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00" b="1" dirty="0"/>
                        <a:t>Juniortræning</a:t>
                      </a:r>
                    </a:p>
                    <a:p>
                      <a:r>
                        <a:rPr lang="da-DK" sz="1000" dirty="0"/>
                        <a:t>Opstart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Open juniordag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DM i SUP Amager</a:t>
                      </a:r>
                      <a:r>
                        <a:rPr lang="da-DK" sz="1000" dirty="0"/>
                        <a:t>: HS podiepladser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93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/>
                        <a:t>Vintertræning med overgang til klub-onsdag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 err="1"/>
                        <a:t>Scleroseforening</a:t>
                      </a:r>
                      <a:r>
                        <a:rPr lang="da-DK" sz="1000" b="1" dirty="0"/>
                        <a:t> Nord</a:t>
                      </a:r>
                    </a:p>
                    <a:p>
                      <a:r>
                        <a:rPr lang="da-DK" sz="1000" dirty="0"/>
                        <a:t>8 deltagere x 8 træningsgange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VM i SUP i København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1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Introforløb – </a:t>
                      </a:r>
                      <a:r>
                        <a:rPr lang="da-DK" sz="1000" b="1" dirty="0" err="1"/>
                        <a:t>clearingsforløb</a:t>
                      </a:r>
                      <a:endParaRPr lang="da-DK" sz="1000" b="1" dirty="0"/>
                    </a:p>
                    <a:p>
                      <a:r>
                        <a:rPr lang="da-DK" sz="1000" dirty="0"/>
                        <a:t>Herunder ‘genopfriskning’ af tidligere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0" dirty="0"/>
                        <a:t>Medlemsmøde: Fremmøde af 18 medlemmer &lt;3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4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Salg af udstyr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1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Klubtur til </a:t>
                      </a:r>
                      <a:r>
                        <a:rPr lang="da-DK" sz="1000" b="1" dirty="0" err="1"/>
                        <a:t>Veddelev</a:t>
                      </a:r>
                      <a:r>
                        <a:rPr lang="da-DK" sz="1000" b="1" dirty="0"/>
                        <a:t> </a:t>
                      </a:r>
                      <a:r>
                        <a:rPr lang="da-DK" sz="1000" dirty="0"/>
                        <a:t>i samarbejde med Roskilde SUP og Hornbæk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90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/>
                        <a:t>Instruktør kursus</a:t>
                      </a:r>
                    </a:p>
                    <a:p>
                      <a:r>
                        <a:rPr lang="da-DK" sz="1000" dirty="0"/>
                        <a:t>Uddannelse ekstra instruktør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83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/>
                        <a:t>2 x ugentlig træning for hhv. junior + senior. </a:t>
                      </a:r>
                      <a:r>
                        <a:rPr lang="da-DK" sz="1000" b="0" dirty="0"/>
                        <a:t>Onsdags fællestræning/hygge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906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468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7439</TotalTime>
  <Words>604</Words>
  <Application>Microsoft Office PowerPoint</Application>
  <PresentationFormat>Widescreen</PresentationFormat>
  <Paragraphs>60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Tw Cen MT</vt:lpstr>
      <vt:lpstr>Tw Cen MT Condensed</vt:lpstr>
      <vt:lpstr>Wingdings</vt:lpstr>
      <vt:lpstr>Wingdings 3</vt:lpstr>
      <vt:lpstr>Integral</vt:lpstr>
      <vt:lpstr>1_Integral</vt:lpstr>
      <vt:lpstr>Hellerup SEJLKLUB sup</vt:lpstr>
      <vt:lpstr>Vision</vt:lpstr>
      <vt:lpstr>To do: 2024</vt:lpstr>
      <vt:lpstr>Gennemførte aktiviteter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Semberlund</dc:creator>
  <cp:lastModifiedBy>Lene Semberlund</cp:lastModifiedBy>
  <cp:revision>53</cp:revision>
  <dcterms:created xsi:type="dcterms:W3CDTF">2023-08-17T09:50:31Z</dcterms:created>
  <dcterms:modified xsi:type="dcterms:W3CDTF">2024-11-21T12:49:10Z</dcterms:modified>
</cp:coreProperties>
</file>